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5" r:id="rId5"/>
    <p:sldId id="263" r:id="rId6"/>
    <p:sldId id="262" r:id="rId7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6600" b="1" kern="1200">
        <a:solidFill>
          <a:srgbClr val="0099FF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9933"/>
    <a:srgbClr val="0099FF"/>
    <a:srgbClr val="990000"/>
    <a:srgbClr val="333300"/>
    <a:srgbClr val="003300"/>
    <a:srgbClr val="6666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1" autoAdjust="0"/>
  </p:normalViewPr>
  <p:slideViewPr>
    <p:cSldViewPr>
      <p:cViewPr varScale="1">
        <p:scale>
          <a:sx n="60" d="100"/>
          <a:sy n="60" d="100"/>
        </p:scale>
        <p:origin x="146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2B4C543-CB9D-0F10-B099-CA3365579F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966DE73-F70E-550E-98DB-1A95E79D5E4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3A8F727-C6DB-E312-F5F9-6A85BC0652B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B35EF-48DA-499F-AD4B-0911CA4DD42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3483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B82443B-D9F3-00B9-B31C-617051F9FBB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4B1910A-1BC7-0899-7B51-3407CA45BCB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132583B-93D5-267A-30F6-5F60B0AF270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32AA00-EC2E-4002-A9F4-03B2AC82AB5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84885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3D1DAB-69A0-E1D2-5EA1-A411A772C05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0168028-174E-488A-5399-C932D1AD121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EF4733B-D38A-398F-5C2E-DD6D014380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65BB70-9C3A-4BE7-8AAE-1B3661915E6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183140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4BC0E0D-D522-10D5-5EA1-CAB898B117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8A8C35A-4CA3-9955-C2FF-BDDEE16CAE5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589D6DF-2EF4-FF09-BEEE-F359DA72B4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1242AD-4F13-483E-95B2-8C979864252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28959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9A7A548-A27F-D067-A504-A61813BC95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3799C1E-6C2B-C745-153F-C90DF5D19E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39ED27E-5A1E-877A-3BD9-2CE7CC07918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EF293A-8E21-4B00-BAD2-029EA7EF99D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9361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523EF9-A639-534B-CEAA-F611B13A741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A91E262-36BD-A0E3-248E-6D20FB89D3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E3726E-CBD4-5662-82CD-0712E44042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9A48B-409B-4815-9CAB-C5DE1D030C8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6526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5354E8F0-439C-B285-32CB-DB3C7CC537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463C7F1F-4ED1-01F8-AB8B-F42EE46DF7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186481F5-93B8-010A-3B05-1360BDC24A9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DAC574-48D3-4E83-BB23-1FB7A437722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81912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03F2AA9-8A51-8AD0-2172-E53CCD39A55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9015125F-1630-4814-1F05-D09649FC01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F7EEF1F-D3DC-E629-E12D-806332CFEB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AB1409-5DC5-4CC5-8305-D1414381070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79971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B363837-C28D-B8DB-A2DC-95DBABE6510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264C9FBC-FDB3-3781-D7CA-75480FD78A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B274240-0B84-DC9D-79FE-3018EC2375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BAD478-4C2D-45AA-A9E9-5656BC5FF96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2203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E4F92F-75D7-4374-2ED3-5B10561FBB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5EE165-0ABF-2CE3-01D9-E16077F9A7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1B22CD-7DF0-C0EE-DC77-20882B8E0D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4C7D6-3A13-4A8D-8ABB-FA0B6377804F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0340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77CCB5-B337-B690-6E91-C6F14F09395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BF9B24-1252-3ED7-85C5-718D7FC5D8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2700B37-928B-9C89-65CE-AC1889616F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F25834-3437-4166-BA74-E0B88FB4407C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2742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6600"/>
            </a:gs>
            <a:gs pos="50000">
              <a:srgbClr val="FFFF00"/>
            </a:gs>
            <a:gs pos="100000">
              <a:srgbClr val="FF66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A920CC6-BFCE-20E9-C499-C2E895E590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1282366-7363-4CEE-A926-21B875610B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FB2B430-90E1-4574-9856-234869A8A05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2246EEA3-1151-4FF9-A8C0-A50241D0D7A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2694EFF-CC97-4565-AB10-A29326C27CB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fld id="{B646D42D-58D6-42E0-A933-DCC9489BA551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E394440C-0893-4A9E-81BA-8777158A91B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68313" y="1916113"/>
            <a:ext cx="8064500" cy="1728787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pl-PL" sz="6600" b="1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Wesołe ZOO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7D40C92-2DB4-49D9-8C82-6467B487FB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03350" y="3716338"/>
            <a:ext cx="6408738" cy="11525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l-PL" sz="4000" b="1" i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na podstawie wiersza Jana Brzechwy „Zoo”</a:t>
            </a:r>
          </a:p>
          <a:p>
            <a:pPr eaLnBrk="1" hangingPunct="1">
              <a:lnSpc>
                <a:spcPct val="90000"/>
              </a:lnSpc>
              <a:defRPr/>
            </a:pPr>
            <a:endParaRPr lang="pl-PL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D80328AF-5714-2F22-D5D6-173B05230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737" y="764704"/>
            <a:ext cx="3008313" cy="1162050"/>
          </a:xfrm>
        </p:spPr>
        <p:txBody>
          <a:bodyPr/>
          <a:lstStyle/>
          <a:p>
            <a:r>
              <a:rPr lang="pl-PL" sz="6000" kern="1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Ż</a:t>
            </a:r>
            <a:r>
              <a:rPr lang="pl-PL" sz="6000" kern="12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Ó</a:t>
            </a:r>
            <a:r>
              <a:rPr lang="pl-PL" sz="6000" kern="1200" dirty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Ł</a:t>
            </a:r>
            <a:r>
              <a:rPr lang="pl-PL" sz="6000" kern="12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W</a:t>
            </a:r>
          </a:p>
        </p:txBody>
      </p:sp>
      <p:pic>
        <p:nvPicPr>
          <p:cNvPr id="10" name="Symbol zastępczy zawartości 9">
            <a:extLst>
              <a:ext uri="{FF2B5EF4-FFF2-40B4-BE49-F238E27FC236}">
                <a16:creationId xmlns:a16="http://schemas.microsoft.com/office/drawing/2014/main" id="{F583F0D9-4B30-0F69-5AA6-2CF53F3032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819434"/>
            <a:ext cx="5111750" cy="2760344"/>
          </a:xfrm>
        </p:spPr>
      </p:pic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F9E8CBDC-114B-65F2-D4CE-C2F2560BA7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56836" y="3183218"/>
            <a:ext cx="4968552" cy="24482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Żółw chciał pojechać koleją,</a:t>
            </a:r>
            <a:b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</a:b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Lecz koleje nie tanieją.</a:t>
            </a:r>
            <a:b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</a:b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Żółwiowi szkoda pieniędzy:</a:t>
            </a:r>
            <a:b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</a:b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Pójdę pieszo, będę prędzej.</a:t>
            </a:r>
            <a:endParaRPr lang="pl-PL" altLang="pl-PL" sz="2400" b="1" dirty="0">
              <a:solidFill>
                <a:srgbClr val="666633"/>
              </a:solidFill>
              <a:latin typeface="Comic Sans MS" panose="030F0702030302020204" pitchFamily="66" charset="0"/>
            </a:endParaRPr>
          </a:p>
          <a:p>
            <a:endParaRPr lang="pl-PL" sz="2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>
            <a:extLst>
              <a:ext uri="{FF2B5EF4-FFF2-40B4-BE49-F238E27FC236}">
                <a16:creationId xmlns:a16="http://schemas.microsoft.com/office/drawing/2014/main" id="{98D20DE2-FF28-01F8-37CF-A35766B6B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420" y="576660"/>
            <a:ext cx="3008313" cy="1162050"/>
          </a:xfrm>
        </p:spPr>
        <p:txBody>
          <a:bodyPr/>
          <a:lstStyle/>
          <a:p>
            <a:r>
              <a:rPr lang="pl-PL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</a:t>
            </a:r>
            <a:r>
              <a:rPr lang="pl-PL" sz="60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r>
              <a:rPr lang="pl-PL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Ł</a:t>
            </a:r>
            <a:r>
              <a:rPr lang="pl-PL" sz="60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pl-PL" sz="6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</a:t>
            </a:r>
            <a:endParaRPr lang="pl-PL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9" name="Symbol zastępczy zawartości 8">
            <a:extLst>
              <a:ext uri="{FF2B5EF4-FFF2-40B4-BE49-F238E27FC236}">
                <a16:creationId xmlns:a16="http://schemas.microsoft.com/office/drawing/2014/main" id="{82A5E95F-A100-1949-E418-CE036B08D5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434" b="89880" l="10000" r="94375">
                        <a14:foregroundMark x1="89750" y1="16981" x2="89125" y2="16123"/>
                        <a14:foregroundMark x1="92500" y1="18010" x2="94375" y2="16638"/>
                        <a14:foregroundMark x1="84092" y1="12155" x2="77250" y2="11321"/>
                        <a14:foregroundMark x1="88500" y1="12693" x2="88332" y2="12672"/>
                        <a14:foregroundMark x1="77250" y1="11321" x2="83154" y2="10133"/>
                        <a14:foregroundMark x1="87200" y1="10265" x2="89000" y2="12864"/>
                        <a14:foregroundMark x1="11625" y1="87650" x2="10375" y2="83705"/>
                        <a14:foregroundMark x1="12000" y1="86792" x2="10750" y2="84906"/>
                        <a14:foregroundMark x1="10750" y1="87479" x2="11125" y2="85763"/>
                        <a14:foregroundMark x1="10375" y1="88336" x2="10375" y2="87650"/>
                        <a14:backgroundMark x1="86875" y1="9434" x2="85625" y2="8919"/>
                        <a14:backgroundMark x1="86750" y1="9262" x2="82750" y2="9262"/>
                        <a14:backgroundMark x1="94125" y1="17153" x2="94125" y2="15437"/>
                        <a14:backgroundMark x1="94125" y1="17153" x2="95375" y2="14580"/>
                        <a14:backgroundMark x1="11000" y1="88508" x2="11000" y2="88508"/>
                        <a14:backgroundMark x1="10733" y1="89194" x2="11125" y2="89194"/>
                        <a14:backgroundMark x1="10311" y1="89194" x2="10574" y2="89194"/>
                        <a14:backgroundMark x1="9250" y1="89194" x2="10248" y2="89194"/>
                        <a14:backgroundMark x1="11625" y1="88508" x2="11625" y2="885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68760"/>
            <a:ext cx="5111750" cy="3725187"/>
          </a:xfrm>
        </p:spPr>
      </p:pic>
      <p:sp>
        <p:nvSpPr>
          <p:cNvPr id="7" name="Symbol zastępczy tekstu 6">
            <a:extLst>
              <a:ext uri="{FF2B5EF4-FFF2-40B4-BE49-F238E27FC236}">
                <a16:creationId xmlns:a16="http://schemas.microsoft.com/office/drawing/2014/main" id="{93D12BD6-4C2A-A45A-60D1-2ABDE56762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512" y="3204483"/>
            <a:ext cx="5410944" cy="23008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Małpy skaczą niedościgle,</a:t>
            </a:r>
            <a:b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</a:b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Małpy robią małpie figle,</a:t>
            </a:r>
            <a:b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</a:b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Niech pan spojrzy na pawiana:</a:t>
            </a:r>
            <a:b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</a:br>
            <a:r>
              <a:rPr lang="pl-PL" altLang="pl-PL" sz="2400" b="1" dirty="0">
                <a:solidFill>
                  <a:srgbClr val="003300"/>
                </a:solidFill>
                <a:latin typeface="Comic Sans MS" panose="030F0702030302020204" pitchFamily="66" charset="0"/>
              </a:rPr>
              <a:t>Co za małpa, proszę pana!</a:t>
            </a:r>
          </a:p>
          <a:p>
            <a:pPr>
              <a:lnSpc>
                <a:spcPct val="150000"/>
              </a:lnSpc>
            </a:pP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DF96E21-03ED-7B5A-241C-289A056AF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748" y="476672"/>
            <a:ext cx="3650754" cy="1162050"/>
          </a:xfrm>
        </p:spPr>
        <p:txBody>
          <a:bodyPr/>
          <a:lstStyle/>
          <a:p>
            <a:r>
              <a:rPr lang="pl-PL" sz="6000" dirty="0">
                <a:solidFill>
                  <a:schemeClr val="tx1"/>
                </a:solidFill>
                <a:latin typeface="Comic Sans MS" panose="030F0702030302020204" pitchFamily="66" charset="0"/>
              </a:rPr>
              <a:t>T</a:t>
            </a:r>
            <a:r>
              <a:rPr lang="pl-PL" sz="6000" dirty="0">
                <a:solidFill>
                  <a:srgbClr val="990000"/>
                </a:solidFill>
                <a:latin typeface="Comic Sans MS" panose="030F0702030302020204" pitchFamily="66" charset="0"/>
              </a:rPr>
              <a:t>Y</a:t>
            </a:r>
            <a:r>
              <a:rPr lang="pl-PL" sz="6000" dirty="0">
                <a:solidFill>
                  <a:schemeClr val="tx1"/>
                </a:solidFill>
                <a:latin typeface="Comic Sans MS" panose="030F0702030302020204" pitchFamily="66" charset="0"/>
              </a:rPr>
              <a:t>G</a:t>
            </a:r>
            <a:r>
              <a:rPr lang="pl-PL" sz="6000" dirty="0">
                <a:solidFill>
                  <a:srgbClr val="990000"/>
                </a:solidFill>
                <a:latin typeface="Comic Sans MS" panose="030F0702030302020204" pitchFamily="66" charset="0"/>
              </a:rPr>
              <a:t>R</a:t>
            </a:r>
            <a:r>
              <a:rPr lang="pl-PL" sz="6000" dirty="0">
                <a:solidFill>
                  <a:schemeClr val="tx1"/>
                </a:solidFill>
                <a:latin typeface="Comic Sans MS" panose="030F0702030302020204" pitchFamily="66" charset="0"/>
              </a:rPr>
              <a:t>Y</a:t>
            </a:r>
            <a:r>
              <a:rPr lang="pl-PL" sz="6000" dirty="0">
                <a:solidFill>
                  <a:srgbClr val="990000"/>
                </a:solidFill>
                <a:latin typeface="Comic Sans MS" panose="030F0702030302020204" pitchFamily="66" charset="0"/>
              </a:rPr>
              <a:t>S</a:t>
            </a:r>
            <a:endParaRPr lang="pl-PL" sz="6000" dirty="0">
              <a:latin typeface="Comic Sans MS" panose="030F0702030302020204" pitchFamily="66" charset="0"/>
            </a:endParaRPr>
          </a:p>
        </p:txBody>
      </p:sp>
      <p:pic>
        <p:nvPicPr>
          <p:cNvPr id="6" name="Symbol zastępczy zawartości 5">
            <a:extLst>
              <a:ext uri="{FF2B5EF4-FFF2-40B4-BE49-F238E27FC236}">
                <a16:creationId xmlns:a16="http://schemas.microsoft.com/office/drawing/2014/main" id="{E2D7187F-2AC0-3A9D-84DB-EC6A11B67E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333" b="92683" l="4279" r="94988">
                        <a14:foregroundMark x1="28362" y1="91057" x2="30440" y2="90041"/>
                        <a14:foregroundMark x1="34352" y1="91057" x2="34597" y2="90650"/>
                        <a14:foregroundMark x1="8068" y1="86179" x2="11980" y2="84553"/>
                        <a14:foregroundMark x1="6601" y1="86789" x2="8068" y2="86179"/>
                        <a14:foregroundMark x1="4890" y1="77642" x2="9046" y2="75610"/>
                        <a14:foregroundMark x1="7702" y1="91870" x2="9046" y2="90041"/>
                        <a14:foregroundMark x1="11369" y1="92683" x2="13203" y2="91463"/>
                        <a14:foregroundMark x1="4279" y1="90041" x2="4890" y2="88211"/>
                        <a14:foregroundMark x1="92543" y1="78862" x2="88142" y2="76829"/>
                        <a14:foregroundMark x1="94377" y1="71748" x2="91687" y2="71341"/>
                        <a14:foregroundMark x1="94988" y1="68089" x2="92298" y2="68293"/>
                        <a14:foregroundMark x1="75550" y1="8740" x2="79340" y2="8333"/>
                        <a14:foregroundMark x1="86186" y1="60163" x2="86186" y2="60163"/>
                        <a14:foregroundMark x1="78606" y1="84553" x2="78606" y2="84553"/>
                        <a14:foregroundMark x1="37531" y1="69309" x2="37531" y2="69309"/>
                        <a14:backgroundMark x1="65037" y1="63415" x2="65037" y2="63415"/>
                        <a14:backgroundMark x1="90098" y1="62805" x2="90098" y2="62805"/>
                        <a14:backgroundMark x1="88998" y1="63211" x2="88998" y2="63211"/>
                        <a14:backgroundMark x1="86675" y1="60976" x2="86675" y2="60976"/>
                        <a14:backgroundMark x1="85941" y1="61585" x2="85941" y2="61585"/>
                        <a14:backgroundMark x1="92665" y1="69309" x2="92665" y2="69309"/>
                        <a14:backgroundMark x1="76406" y1="84959" x2="76406" y2="84959"/>
                        <a14:backgroundMark x1="78606" y1="83943" x2="78606" y2="83943"/>
                        <a14:backgroundMark x1="78606" y1="84756" x2="78606" y2="84756"/>
                        <a14:backgroundMark x1="87286" y1="74797" x2="87286" y2="74797"/>
                        <a14:backgroundMark x1="59413" y1="85976" x2="59413" y2="85976"/>
                        <a14:backgroundMark x1="34108" y1="91057" x2="34108" y2="91057"/>
                        <a14:backgroundMark x1="34352" y1="90650" x2="34352" y2="90650"/>
                        <a14:backgroundMark x1="12714" y1="76829" x2="12714" y2="76829"/>
                        <a14:backgroundMark x1="13814" y1="72561" x2="13814" y2="72561"/>
                        <a14:backgroundMark x1="10758" y1="86179" x2="10758" y2="86179"/>
                        <a14:backgroundMark x1="4523" y1="90447" x2="4523" y2="90447"/>
                        <a14:backgroundMark x1="37775" y1="70325" x2="37775" y2="70325"/>
                        <a14:backgroundMark x1="36797" y1="69106" x2="36797" y2="69106"/>
                        <a14:backgroundMark x1="44132" y1="69919" x2="44132" y2="69919"/>
                        <a14:backgroundMark x1="42910" y1="68902" x2="42910" y2="68902"/>
                        <a14:backgroundMark x1="47800" y1="67480" x2="47800" y2="67480"/>
                        <a14:backgroundMark x1="48166" y1="67683" x2="48166" y2="67683"/>
                        <a14:backgroundMark x1="48533" y1="68496" x2="48533" y2="68496"/>
                        <a14:backgroundMark x1="49633" y1="66667" x2="49633" y2="66667"/>
                        <a14:backgroundMark x1="51589" y1="66057" x2="51589" y2="660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54451"/>
            <a:ext cx="5111750" cy="3074549"/>
          </a:xfrm>
        </p:spPr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87EEA10-4367-0EC5-40B1-C221CD5107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2998" y="3263771"/>
            <a:ext cx="6563072" cy="222482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2400" b="1" dirty="0">
                <a:latin typeface="Comic Sans MS" panose="030F0702030302020204" pitchFamily="66" charset="0"/>
              </a:rPr>
              <a:t>Co słychać, panie tygrysie?</a:t>
            </a:r>
            <a:br>
              <a:rPr lang="pl-PL" altLang="pl-PL" sz="2400" b="1" dirty="0">
                <a:latin typeface="Comic Sans MS" panose="030F0702030302020204" pitchFamily="66" charset="0"/>
              </a:rPr>
            </a:br>
            <a:r>
              <a:rPr lang="pl-PL" altLang="pl-PL" sz="2400" b="1" dirty="0">
                <a:latin typeface="Comic Sans MS" panose="030F0702030302020204" pitchFamily="66" charset="0"/>
              </a:rPr>
              <a:t>A nic. Nudzi mi się.</a:t>
            </a:r>
            <a:br>
              <a:rPr lang="pl-PL" altLang="pl-PL" sz="2400" b="1" dirty="0">
                <a:latin typeface="Comic Sans MS" panose="030F0702030302020204" pitchFamily="66" charset="0"/>
              </a:rPr>
            </a:br>
            <a:r>
              <a:rPr lang="pl-PL" altLang="pl-PL" sz="2400" b="1" dirty="0">
                <a:latin typeface="Comic Sans MS" panose="030F0702030302020204" pitchFamily="66" charset="0"/>
              </a:rPr>
              <a:t>Czy chciałby pan wyjść zza tych krat?</a:t>
            </a:r>
            <a:br>
              <a:rPr lang="pl-PL" altLang="pl-PL" sz="2400" b="1" dirty="0">
                <a:latin typeface="Comic Sans MS" panose="030F0702030302020204" pitchFamily="66" charset="0"/>
              </a:rPr>
            </a:br>
            <a:r>
              <a:rPr lang="pl-PL" altLang="pl-PL" sz="2400" b="1" dirty="0">
                <a:latin typeface="Comic Sans MS" panose="030F0702030302020204" pitchFamily="66" charset="0"/>
              </a:rPr>
              <a:t>Pewnie. Przynajmniej bym pana zjadł.</a:t>
            </a:r>
            <a:r>
              <a:rPr lang="pl-PL" altLang="pl-PL" sz="2400" b="1" dirty="0">
                <a:solidFill>
                  <a:srgbClr val="0099FF"/>
                </a:solidFill>
                <a:latin typeface="Comic Sans MS" panose="030F0702030302020204" pitchFamily="66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71DFF1E2-7BDD-F61B-FDF1-5CC2885DC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6000" dirty="0">
                <a:solidFill>
                  <a:schemeClr val="tx1"/>
                </a:solidFill>
                <a:latin typeface="Comic Sans MS" panose="030F0702030302020204" pitchFamily="66" charset="0"/>
              </a:rPr>
              <a:t>D</a:t>
            </a:r>
            <a:r>
              <a:rPr lang="pl-PL" sz="6000" dirty="0">
                <a:solidFill>
                  <a:srgbClr val="990000"/>
                </a:solidFill>
                <a:latin typeface="Comic Sans MS" panose="030F0702030302020204" pitchFamily="66" charset="0"/>
              </a:rPr>
              <a:t>Z</a:t>
            </a:r>
            <a:r>
              <a:rPr lang="pl-PL" sz="6000" dirty="0">
                <a:solidFill>
                  <a:schemeClr val="tx1"/>
                </a:solidFill>
                <a:latin typeface="Comic Sans MS" panose="030F0702030302020204" pitchFamily="66" charset="0"/>
              </a:rPr>
              <a:t>I</a:t>
            </a:r>
            <a:r>
              <a:rPr lang="pl-PL" sz="6000" dirty="0">
                <a:solidFill>
                  <a:srgbClr val="990000"/>
                </a:solidFill>
                <a:latin typeface="Comic Sans MS" panose="030F0702030302020204" pitchFamily="66" charset="0"/>
              </a:rPr>
              <a:t>K</a:t>
            </a:r>
            <a:endParaRPr lang="pl-PL" sz="6000" dirty="0">
              <a:latin typeface="Comic Sans MS" panose="030F0702030302020204" pitchFamily="66" charset="0"/>
            </a:endParaRPr>
          </a:p>
        </p:txBody>
      </p:sp>
      <p:pic>
        <p:nvPicPr>
          <p:cNvPr id="10" name="Symbol zastępczy zawartości 9">
            <a:extLst>
              <a:ext uri="{FF2B5EF4-FFF2-40B4-BE49-F238E27FC236}">
                <a16:creationId xmlns:a16="http://schemas.microsoft.com/office/drawing/2014/main" id="{C279E08B-F4D5-6F05-7434-19C23820F9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23875" y1="72165" x2="23875" y2="72165"/>
                        <a14:foregroundMark x1="13250" y1="70103" x2="13250" y2="701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0" y="273050"/>
            <a:ext cx="5111750" cy="3718798"/>
          </a:xfrm>
        </p:spPr>
      </p:pic>
      <p:sp>
        <p:nvSpPr>
          <p:cNvPr id="6" name="Symbol zastępczy tekstu 5">
            <a:extLst>
              <a:ext uri="{FF2B5EF4-FFF2-40B4-BE49-F238E27FC236}">
                <a16:creationId xmlns:a16="http://schemas.microsoft.com/office/drawing/2014/main" id="{B4A77A62-EB74-1220-F820-12387B9A6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51520" y="3429000"/>
            <a:ext cx="4824412" cy="29321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pl-PL" altLang="pl-PL" sz="2400" b="1" dirty="0">
                <a:latin typeface="Comic Sans MS" panose="030F0702030302020204" pitchFamily="66" charset="0"/>
              </a:rPr>
              <a:t>Dzik jest dziki, dzik jest zły,</a:t>
            </a:r>
            <a:br>
              <a:rPr lang="pl-PL" altLang="pl-PL" sz="2400" b="1" dirty="0">
                <a:latin typeface="Comic Sans MS" panose="030F0702030302020204" pitchFamily="66" charset="0"/>
              </a:rPr>
            </a:br>
            <a:r>
              <a:rPr lang="pl-PL" altLang="pl-PL" sz="2400" b="1" dirty="0">
                <a:latin typeface="Comic Sans MS" panose="030F0702030302020204" pitchFamily="66" charset="0"/>
              </a:rPr>
              <a:t>Dzik ma bardzo ostre kły.</a:t>
            </a:r>
            <a:br>
              <a:rPr lang="pl-PL" altLang="pl-PL" sz="2400" b="1" dirty="0">
                <a:latin typeface="Comic Sans MS" panose="030F0702030302020204" pitchFamily="66" charset="0"/>
              </a:rPr>
            </a:br>
            <a:r>
              <a:rPr lang="pl-PL" altLang="pl-PL" sz="2400" b="1" dirty="0">
                <a:latin typeface="Comic Sans MS" panose="030F0702030302020204" pitchFamily="66" charset="0"/>
              </a:rPr>
              <a:t>Kto spotyka w lesie dzika,</a:t>
            </a:r>
            <a:br>
              <a:rPr lang="pl-PL" altLang="pl-PL" sz="2400" b="1" dirty="0">
                <a:latin typeface="Comic Sans MS" panose="030F0702030302020204" pitchFamily="66" charset="0"/>
              </a:rPr>
            </a:br>
            <a:r>
              <a:rPr lang="pl-PL" altLang="pl-PL" sz="2400" b="1" dirty="0">
                <a:latin typeface="Comic Sans MS" panose="030F0702030302020204" pitchFamily="66" charset="0"/>
              </a:rPr>
              <a:t>Ten na drzewo szybko zmyka.</a:t>
            </a:r>
            <a:r>
              <a:rPr lang="pl-PL" altLang="pl-PL" sz="2400" b="1" dirty="0">
                <a:solidFill>
                  <a:srgbClr val="0099FF"/>
                </a:solidFill>
                <a:latin typeface="Comic Sans MS" panose="030F0702030302020204" pitchFamily="66" charset="0"/>
              </a:rPr>
              <a:t> </a:t>
            </a:r>
          </a:p>
          <a:p>
            <a:endParaRPr 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C74FD762-62FA-4DCF-A93C-D6481D0E701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00563" y="1484313"/>
            <a:ext cx="4427537" cy="2303462"/>
          </a:xfrm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pl-PL" altLang="pl-PL" sz="72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anose="030F0702030302020204" pitchFamily="66" charset="0"/>
              </a:rPr>
              <a:t>KONIEC 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B2A0CA43-EA92-49F2-A5BC-E72D9A0AF6A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932363" y="3716338"/>
            <a:ext cx="3952875" cy="2520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pl-PL" altLang="pl-PL" dirty="0">
              <a:solidFill>
                <a:srgbClr val="A5002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pl-PL" altLang="pl-PL" sz="2700" b="1" dirty="0">
                <a:solidFill>
                  <a:srgbClr val="006600"/>
                </a:solidFill>
              </a:rPr>
              <a:t>prezentację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altLang="pl-PL" sz="2700" b="1" dirty="0">
                <a:solidFill>
                  <a:srgbClr val="006600"/>
                </a:solidFill>
              </a:rPr>
              <a:t>przygotowała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altLang="pl-PL" sz="2700" b="1" dirty="0">
                <a:solidFill>
                  <a:srgbClr val="006600"/>
                </a:solidFill>
              </a:rPr>
              <a:t>Kasia z klasy VI</a:t>
            </a:r>
            <a:r>
              <a:rPr lang="pl-PL" altLang="pl-PL" sz="27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pl-PL" altLang="pl-PL" sz="3200" dirty="0">
                <a:solidFill>
                  <a:srgbClr val="A50021"/>
                </a:solidFill>
              </a:rPr>
              <a:t> </a:t>
            </a:r>
          </a:p>
        </p:txBody>
      </p:sp>
      <p:graphicFrame>
        <p:nvGraphicFramePr>
          <p:cNvPr id="15364" name="Object 5">
            <a:extLst>
              <a:ext uri="{FF2B5EF4-FFF2-40B4-BE49-F238E27FC236}">
                <a16:creationId xmlns:a16="http://schemas.microsoft.com/office/drawing/2014/main" id="{6A3AE690-B3DC-C3D3-A363-E94922D9FBB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419893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Obraz - mapa bitowa" r:id="rId2" imgW="3086531" imgH="5038095" progId="Paint.Picture">
                  <p:embed/>
                </p:oleObj>
              </mc:Choice>
              <mc:Fallback>
                <p:oleObj name="Obraz - mapa bitowa" r:id="rId2" imgW="3086531" imgH="5038095" progId="Paint.Picture">
                  <p:embed/>
                  <p:pic>
                    <p:nvPicPr>
                      <p:cNvPr id="15364" name="Object 5">
                        <a:extLst>
                          <a:ext uri="{FF2B5EF4-FFF2-40B4-BE49-F238E27FC236}">
                            <a16:creationId xmlns:a16="http://schemas.microsoft.com/office/drawing/2014/main" id="{6A3AE690-B3DC-C3D3-A363-E94922D9FBB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198938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500"/>
                            </p:stCondLst>
                            <p:childTnLst>
                              <p:par>
                                <p:cTn id="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>
          <a:outerShdw dist="35921" dir="2700000" algn="ctr" rotWithShape="0">
            <a:schemeClr val="bg2">
              <a:alpha val="50000"/>
            </a:schemeClr>
          </a:outerShdw>
        </a:effectLst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6600" b="1" i="0" u="none" strike="noStrike" cap="none" normalizeH="0" baseline="0" smtClean="0">
            <a:ln>
              <a:noFill/>
            </a:ln>
            <a:solidFill>
              <a:srgbClr val="0099FF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>
          <a:outerShdw dist="35921" dir="2700000" algn="ctr" rotWithShape="0">
            <a:schemeClr val="bg2">
              <a:alpha val="50000"/>
            </a:schemeClr>
          </a:outerShdw>
        </a:effectLst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6600" b="1" i="0" u="none" strike="noStrike" cap="none" normalizeH="0" baseline="0" smtClean="0">
            <a:ln>
              <a:noFill/>
            </a:ln>
            <a:solidFill>
              <a:srgbClr val="0099FF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130</Words>
  <Application>Microsoft Office PowerPoint</Application>
  <PresentationFormat>Pokaz na ekranie (4:3)</PresentationFormat>
  <Paragraphs>16</Paragraphs>
  <Slides>6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0" baseType="lpstr">
      <vt:lpstr>Arial</vt:lpstr>
      <vt:lpstr>Comic Sans MS</vt:lpstr>
      <vt:lpstr>Projekt domyślny</vt:lpstr>
      <vt:lpstr>Obraz - mapa bitowa</vt:lpstr>
      <vt:lpstr>Wesołe ZOO</vt:lpstr>
      <vt:lpstr>ŻÓŁW</vt:lpstr>
      <vt:lpstr>MAŁPA</vt:lpstr>
      <vt:lpstr>TYGRYS</vt:lpstr>
      <vt:lpstr>DZIK</vt:lpstr>
      <vt:lpstr>KONIEC </vt:lpstr>
    </vt:vector>
  </TitlesOfParts>
  <Company>dom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</dc:title>
  <dc:creator>R@</dc:creator>
  <cp:lastModifiedBy>user</cp:lastModifiedBy>
  <cp:revision>43</cp:revision>
  <dcterms:created xsi:type="dcterms:W3CDTF">2006-02-11T13:43:58Z</dcterms:created>
  <dcterms:modified xsi:type="dcterms:W3CDTF">2025-05-25T20:06:40Z</dcterms:modified>
</cp:coreProperties>
</file>