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56B-4E6A-418D-A9E1-A0946E759503}" type="datetimeFigureOut">
              <a:rPr lang="pl-PL" smtClean="0"/>
              <a:t>16.11.2020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BD6B-044B-4A54-8EB6-3BD702CAEF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765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56B-4E6A-418D-A9E1-A0946E759503}" type="datetimeFigureOut">
              <a:rPr lang="pl-PL" smtClean="0"/>
              <a:t>16.11.2020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BD6B-044B-4A54-8EB6-3BD702CAEF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4883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56B-4E6A-418D-A9E1-A0946E759503}" type="datetimeFigureOut">
              <a:rPr lang="pl-PL" smtClean="0"/>
              <a:t>16.11.2020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BD6B-044B-4A54-8EB6-3BD702CAEF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54342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56B-4E6A-418D-A9E1-A0946E759503}" type="datetimeFigureOut">
              <a:rPr lang="pl-PL" smtClean="0"/>
              <a:t>16.11.2020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BD6B-044B-4A54-8EB6-3BD702CAEF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4603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56B-4E6A-418D-A9E1-A0946E759503}" type="datetimeFigureOut">
              <a:rPr lang="pl-PL" smtClean="0"/>
              <a:t>16.11.2020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BD6B-044B-4A54-8EB6-3BD702CAEF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385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56B-4E6A-418D-A9E1-A0946E759503}" type="datetimeFigureOut">
              <a:rPr lang="pl-PL" smtClean="0"/>
              <a:t>16.11.2020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BD6B-044B-4A54-8EB6-3BD702CAEF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0797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56B-4E6A-418D-A9E1-A0946E759503}" type="datetimeFigureOut">
              <a:rPr lang="pl-PL" smtClean="0"/>
              <a:t>16.11.2020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BD6B-044B-4A54-8EB6-3BD702CAEF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8347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56B-4E6A-418D-A9E1-A0946E759503}" type="datetimeFigureOut">
              <a:rPr lang="pl-PL" smtClean="0"/>
              <a:t>16.11.2020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BD6B-044B-4A54-8EB6-3BD702CAEF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3494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56B-4E6A-418D-A9E1-A0946E759503}" type="datetimeFigureOut">
              <a:rPr lang="pl-PL" smtClean="0"/>
              <a:t>16.11.2020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BD6B-044B-4A54-8EB6-3BD702CAEF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0255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56B-4E6A-418D-A9E1-A0946E759503}" type="datetimeFigureOut">
              <a:rPr lang="pl-PL" smtClean="0"/>
              <a:t>16.11.2020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BD6B-044B-4A54-8EB6-3BD702CAEF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0446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8656B-4E6A-418D-A9E1-A0946E759503}" type="datetimeFigureOut">
              <a:rPr lang="pl-PL" smtClean="0"/>
              <a:t>16.11.2020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4BD6B-044B-4A54-8EB6-3BD702CAEF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989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41000">
              <a:schemeClr val="accent4"/>
            </a:gs>
            <a:gs pos="83000">
              <a:schemeClr val="accent2"/>
            </a:gs>
            <a:gs pos="100000">
              <a:schemeClr val="accent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8656B-4E6A-418D-A9E1-A0946E759503}" type="datetimeFigureOut">
              <a:rPr lang="pl-PL" smtClean="0"/>
              <a:t>16.11.2020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4BD6B-044B-4A54-8EB6-3BD702CAEF2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0474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72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WESOŁE ZOO</a:t>
            </a:r>
            <a:endParaRPr lang="pl-PL" sz="72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podstawie wiersza </a:t>
            </a:r>
          </a:p>
          <a:p>
            <a:r>
              <a:rPr lang="pl-PL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Jana Brzechwy „Zoo”</a:t>
            </a:r>
            <a:endParaRPr lang="pl-PL" sz="36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076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428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0508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tekstu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5267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663919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</Words>
  <Application>Microsoft Office PowerPoint</Application>
  <PresentationFormat>Panoramiczny</PresentationFormat>
  <Paragraphs>3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Times New Roman</vt:lpstr>
      <vt:lpstr>Motyw pakietu Office</vt:lpstr>
      <vt:lpstr>WESOŁE ZOO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WESOŁE ZOO</dc:title>
  <dc:creator>Wlasciciel</dc:creator>
  <cp:lastModifiedBy>Wlasciciel</cp:lastModifiedBy>
  <cp:revision>4</cp:revision>
  <dcterms:created xsi:type="dcterms:W3CDTF">2020-11-16T20:00:18Z</dcterms:created>
  <dcterms:modified xsi:type="dcterms:W3CDTF">2020-11-16T22:34:21Z</dcterms:modified>
</cp:coreProperties>
</file>